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99" d="100"/>
          <a:sy n="99" d="100"/>
        </p:scale>
        <p:origin x="-528" y="-8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029" y="877888"/>
            <a:ext cx="3419525" cy="2566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328 ДС\ФОТО\здоровьесбережение в развитии речи\164034308017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95687"/>
            <a:ext cx="3793671" cy="2799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№328»</a:t>
            </a:r>
          </a:p>
          <a:p>
            <a:pPr algn="ctr">
              <a:lnSpc>
                <a:spcPct val="80000"/>
              </a:lnSpc>
            </a:pP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Неделя </a:t>
            </a:r>
            <a:r>
              <a:rPr lang="ru-RU" sz="15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технологий</a:t>
            </a:r>
            <a:endParaRPr lang="ru-RU" sz="15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316311" y="712387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768741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Всеми педагогами и специалистами детского сада проведена неделя </a:t>
            </a:r>
            <a:r>
              <a:rPr lang="ru-RU" sz="1000" dirty="0" err="1"/>
              <a:t>здоровьесберегающих</a:t>
            </a:r>
            <a:r>
              <a:rPr lang="ru-RU" sz="1000" dirty="0"/>
              <a:t> технологий в развитии речи детей. Педагоги активно использовали с детьми массаж, самомассаж, артикуляционную, пальчиковую, дыхательную гимнастики, су-</a:t>
            </a:r>
            <a:r>
              <a:rPr lang="ru-RU" sz="1000" dirty="0" err="1"/>
              <a:t>джок</a:t>
            </a:r>
            <a:r>
              <a:rPr lang="ru-RU" sz="1000" dirty="0"/>
              <a:t> терапию и многие другие. Дети получили заряд </a:t>
            </a:r>
            <a:r>
              <a:rPr lang="ru-RU" sz="1000" dirty="0" err="1"/>
              <a:t>бодорости</a:t>
            </a:r>
            <a:r>
              <a:rPr lang="ru-RU" sz="1000" dirty="0"/>
              <a:t> и хорошего эмоционального настроения.</a:t>
            </a:r>
            <a:endParaRPr lang="ru-RU" sz="1000" dirty="0"/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71" y="682515"/>
            <a:ext cx="1658937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Рисунок 21" descr="C:\328 ДС\ФОТО\здоровьесбережение в развитии речи\164034308011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3559175"/>
            <a:ext cx="1612900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32" y="2162238"/>
            <a:ext cx="1487487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 descr="C:\328 ДС\ФОТО\здоровьесбережение в развитии речи\IMG-20211119-WA000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065" y="2494260"/>
            <a:ext cx="1664970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C:\328 ДС\ФОТО\здоровьесбережение в развитии речи\IMG-20211119-WA0009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458" y="1004859"/>
            <a:ext cx="1639570" cy="12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341910"/>
            <a:ext cx="1858963" cy="171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3365</TotalTime>
  <Words>68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</cp:lastModifiedBy>
  <cp:revision>431</cp:revision>
  <cp:lastPrinted>2021-10-22T08:53:44Z</cp:lastPrinted>
  <dcterms:created xsi:type="dcterms:W3CDTF">2015-10-13T08:15:21Z</dcterms:created>
  <dcterms:modified xsi:type="dcterms:W3CDTF">2021-12-24T11:17:10Z</dcterms:modified>
</cp:coreProperties>
</file>